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7" r:id="rId2"/>
    <p:sldId id="267" r:id="rId3"/>
    <p:sldId id="258" r:id="rId4"/>
    <p:sldId id="259" r:id="rId5"/>
    <p:sldId id="26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4D9681-DA20-4F6D-B7D0-64BA60B72333}" type="datetimeFigureOut">
              <a:rPr lang="ar-IQ" smtClean="0"/>
              <a:pPr/>
              <a:t>01/03/1438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C34B0-B68B-49B3-A9B4-514BAE85CAF5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767403"/>
            <a:ext cx="8429684" cy="275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Leukocytosis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rgbClr val="2A2A2A"/>
                </a:solidFill>
                <a:latin typeface="Times New Roman" pitchFamily="18" charset="0"/>
                <a:cs typeface="Times New Roman" pitchFamily="18" charset="0"/>
              </a:rPr>
              <a:t>Hussein Ali </a:t>
            </a:r>
            <a:r>
              <a:rPr lang="en-US" sz="4000" b="1" i="1" dirty="0" err="1" smtClean="0">
                <a:solidFill>
                  <a:srgbClr val="2A2A2A"/>
                </a:solidFill>
                <a:latin typeface="Times New Roman" pitchFamily="18" charset="0"/>
                <a:cs typeface="Times New Roman" pitchFamily="18" charset="0"/>
              </a:rPr>
              <a:t>Naji</a:t>
            </a:r>
            <a:r>
              <a:rPr lang="en-US" sz="4000" b="1" i="1" dirty="0" smtClean="0">
                <a:solidFill>
                  <a:srgbClr val="2A2A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71878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Eosinophilia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term refers to an increase  in the circulating numbers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Eosinophils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blood circulation, and  higher count may be expected in sample taken at night. over about 1.0× 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this can occur in a numbers way.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may accompany parasitic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diseases.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may occur in association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eosinophilic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inflammatory conditions of organs that normally contain numerous mast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pPr lvl="0" algn="l" rtl="0">
              <a:lnSpc>
                <a:spcPct val="150000"/>
              </a:lnSpc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has also been reported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sarcoptic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mange and nasal mite infestations.</a:t>
            </a: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been reported in some hyperthyroid cats treated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methimazole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its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carbimazole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5- Allergy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hypersensitivity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reactions.                6-Mast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Oestrus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8- Pregnancy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recent parturition.</a:t>
            </a:r>
          </a:p>
          <a:p>
            <a:pPr lvl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36064"/>
            <a:ext cx="878687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Basophilia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term refers to an increase in the circulating numbers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Basophilia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blood circulation. over about 0.5×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this can occur in a numbers 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Basophilia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generally associated 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-mediated disor­ders.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Basophilia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may occur in some animals with mast cell tumors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It has been reported in dogs with pulmonary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lymphomatoid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granulomatosis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Basophilic leukemia must be differentiated from mast cell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neoplasia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mastocytemia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(sometimes called mast cell leukemia). Mast cells have round nuclei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baso­phils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have segmented nuclei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-193712"/>
            <a:ext cx="8786874" cy="667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Monocytosis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term refers to an increase in the circulating numbers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Basophilia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blood circulation. over about 0.5×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this can occur in a numbers 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may occur in conditions that also cause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neutro­philia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may be present in both acute and chronic inflammation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Endogenous and exogenous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glucocorticoid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steroids can induce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animals, especially in dogs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occurs in animals with acute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acute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myelomonocytic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leukemias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Normal domestic animals may have few or no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blood; consequently the term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monocytopenia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not usually used.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96013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Lymphocytosis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term refers to an increase numbers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blood circulation, over about 6× 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monogastric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animals or about 9× 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ruminant, this can occur in a numbers way.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Lymphocyte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numbers in blood vary with age.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 rtl="0">
              <a:lnSpc>
                <a:spcPct val="150000"/>
              </a:lnSpc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Transient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lymphocyto­sis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sometimes occurs with excitement or exercise in animals (especially horses and cats)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Lymphocytosis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sometimes present in animals with low-grade or chronic inflammatory conditions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4- Bacterial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diseases that may sometimes have an associated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lymphocytosis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5-Viral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diseases that may sometimes have an associated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lym­phocytosis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include (Feline Leukemia virus)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FeLV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infection in cats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caprine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arthritis-encephalitis virus infections in goats, and bovine leukemia virus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BLV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infection in cattle and sheep.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266596"/>
            <a:ext cx="8572560" cy="6119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Leukocytosis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</a:t>
            </a:r>
            <a:endParaRPr lang="en-US" sz="2400" dirty="0">
              <a:latin typeface="Arial" pitchFamily="34" charset="0"/>
            </a:endParaRP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refers to an increase in the total number of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WBCs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due to any cause. From a practical standpoint,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leukocytosis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is traditionally classified according to the component of white cells that contribute to an increase in the total number of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WBCs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. Therefore,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leukocytosis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may be caused by an increase in (1)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neutrophil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count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ie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neutrophilia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), (2) lymphocyte count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ie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lymphocytosis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), (3)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monocyte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count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ie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monocytosis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), (4)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eosinophilic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 granulocyte count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ie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eosinophilia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), (5) basophilic granulocyte count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ie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basophilia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), or (6) immature cells (</a:t>
            </a:r>
            <a:r>
              <a:rPr lang="en-US" sz="2400" dirty="0" err="1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eg</a:t>
            </a:r>
            <a:r>
              <a:rPr lang="en-US" sz="2400" dirty="0">
                <a:solidFill>
                  <a:srgbClr val="2A2A2A"/>
                </a:solidFill>
                <a:latin typeface="Times New Roman" pitchFamily="18" charset="0"/>
                <a:ea typeface="Calibri" pitchFamily="34" charset="0"/>
              </a:rPr>
              <a:t>, blasts). A combination of any of the above may be involved.</a:t>
            </a: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1497608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Clinically, dividing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leukocytosis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the basis of its causes is more convenient. By dividing it according to causes,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leukocytosis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immediately applied for diagnostic purposes.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Leukocytosis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caused by infection, inflammation, allergic reaction, malignancy, hereditary disorders, or other miscellaneous causes.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141939"/>
            <a:ext cx="8858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Morphology of Left Shifts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Mature segmented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neutrophils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and sometimes low numbers of band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neutrophils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are released from bone marrow into blood in normal animals. When increased numbers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nonsegmented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neutrophilic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cells are present in blood, their presence is referred to as a left shift.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Band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neutrophils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are commonly seen in blood, 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meta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+mj-cs"/>
              </a:rPr>
              <a:t>­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myelocytes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myelocytes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present less often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promyelo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+mj-cs"/>
              </a:rPr>
              <a:t>­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cytes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myeloblasts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rarely encountered.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642918"/>
            <a:ext cx="63627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1357290" y="4714884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Band </a:t>
            </a:r>
            <a:r>
              <a:rPr lang="en-US" dirty="0" err="1" smtClean="0"/>
              <a:t>neutrophil</a:t>
            </a:r>
            <a:r>
              <a:rPr lang="en-US" dirty="0" smtClean="0"/>
              <a:t> </a:t>
            </a:r>
            <a:r>
              <a:rPr lang="en-US" i="1" dirty="0" smtClean="0"/>
              <a:t>(left), </a:t>
            </a:r>
            <a:r>
              <a:rPr lang="en-US" i="1" dirty="0" err="1" smtClean="0"/>
              <a:t>bilobed</a:t>
            </a:r>
            <a:r>
              <a:rPr lang="en-US" i="1" dirty="0" smtClean="0"/>
              <a:t> </a:t>
            </a:r>
            <a:r>
              <a:rPr lang="en-US" i="1" dirty="0" err="1" smtClean="0"/>
              <a:t>neutrophil</a:t>
            </a:r>
            <a:r>
              <a:rPr lang="en-US" i="1" dirty="0" smtClean="0"/>
              <a:t> (center), and </a:t>
            </a:r>
            <a:r>
              <a:rPr lang="en-US" i="1" dirty="0" err="1" smtClean="0"/>
              <a:t>eosinophilic</a:t>
            </a:r>
            <a:r>
              <a:rPr lang="en-US" i="1" dirty="0" smtClean="0"/>
              <a:t> </a:t>
            </a:r>
            <a:r>
              <a:rPr lang="en-US" i="1" dirty="0" err="1" smtClean="0"/>
              <a:t>myelocyte</a:t>
            </a:r>
            <a:r>
              <a:rPr lang="en-US" i="1" dirty="0" smtClean="0"/>
              <a:t> (right) in the blood of a cat </a:t>
            </a:r>
            <a:r>
              <a:rPr lang="en-US" i="1" dirty="0" smtClean="0"/>
              <a:t>with. </a:t>
            </a:r>
            <a:r>
              <a:rPr lang="en-US" i="1" dirty="0" smtClean="0"/>
              <a:t>Wright-</a:t>
            </a:r>
            <a:r>
              <a:rPr lang="en-US" i="1" dirty="0" err="1" smtClean="0"/>
              <a:t>Giemsa</a:t>
            </a:r>
            <a:r>
              <a:rPr lang="en-US" i="1" dirty="0" smtClean="0"/>
              <a:t> stain.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17899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</a:rPr>
              <a:t>Disorders with Left Shifts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</a:rPr>
              <a:t>Left shifts are usually associated with inflammatory conditions. These conditions are often infectious but they may be noninfectious, as in immune-mediated disorders and infiltrative marrow disease. Left shifts are also present in animals with chronic myeloid leukemia.</a:t>
            </a:r>
          </a:p>
          <a:p>
            <a:pPr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left shift accompanies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neutrophilia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this way is known as a regenerative left shift and is a part normal response to acute infection, while the left shift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neutrophile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numbers is normal or decreased called degenerative left shift.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517178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Right shift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Hypersegmentation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Hypersegmentation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(right shift) has generally been defined as the presence of five or more distinct nuclear lobes within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domestic animals.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Hypersegmentation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occurs as a normal aging process and may reflect prolonged transit time in blood, as can occur with resolving chronic inflammation,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glucocorticoid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administra­tion,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hyperadrenocorticism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Hypersegmentation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may also be present in myeloid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neoplasms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042988"/>
            <a:ext cx="63627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-124005"/>
            <a:ext cx="8786874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term refers to an increase numbers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blood circulation, over about 10×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monogastric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animals or about 4×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ruminant, this can occur in a numbers way.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shift of cell from marginal pool to circulating pool, also called pseudo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neutrophilia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Steroid affect, in an acute steroid response there is an increase in circulating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Response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Masked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granulocytosis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refers to the situation which occur during mild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infection.</a:t>
            </a:r>
          </a:p>
          <a:p>
            <a:pPr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Neoplasia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Myeloid/granulocytic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leukaemia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978</Words>
  <Application>Microsoft Office PowerPoint</Application>
  <PresentationFormat>عرض على الشاشة (3:4)‏</PresentationFormat>
  <Paragraphs>51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Updatesofts Forums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acer</dc:creator>
  <cp:lastModifiedBy>acer</cp:lastModifiedBy>
  <cp:revision>3</cp:revision>
  <dcterms:created xsi:type="dcterms:W3CDTF">2016-11-29T17:53:43Z</dcterms:created>
  <dcterms:modified xsi:type="dcterms:W3CDTF">2016-11-30T19:29:29Z</dcterms:modified>
</cp:coreProperties>
</file>